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6" r:id="rId2"/>
  </p:sldMasterIdLst>
  <p:notesMasterIdLst>
    <p:notesMasterId r:id="rId14"/>
  </p:notesMasterIdLst>
  <p:sldIdLst>
    <p:sldId id="258" r:id="rId3"/>
    <p:sldId id="768" r:id="rId4"/>
    <p:sldId id="760" r:id="rId5"/>
    <p:sldId id="758" r:id="rId6"/>
    <p:sldId id="761" r:id="rId7"/>
    <p:sldId id="762" r:id="rId8"/>
    <p:sldId id="763" r:id="rId9"/>
    <p:sldId id="765" r:id="rId10"/>
    <p:sldId id="767" r:id="rId11"/>
    <p:sldId id="766" r:id="rId12"/>
    <p:sldId id="754" r:id="rId1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67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20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1085A-6202-354D-BA85-9FB7E642BB0D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163DA-E7E0-6741-B939-58E574717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60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2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82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68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2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8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17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163DA-E7E0-6741-B939-58E5747170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9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38600" y="6172200"/>
            <a:ext cx="4191000" cy="54864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First Rwanda STI Conference: 31st March – 1st April 2022  at  KCC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3400" y="6252371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BB80-41FF-4B06-8494-9984A22F01FE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144000" y="6353255"/>
            <a:ext cx="2804160" cy="34290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8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9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9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9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2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1617980" y="275822"/>
            <a:ext cx="8956039" cy="492443"/>
          </a:xfrm>
        </p:spPr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 smtClean="0"/>
              <a:t>rehearse 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rgbClr val="2C2C2C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69842" y="6397083"/>
            <a:ext cx="6871952" cy="246221"/>
          </a:xfrm>
        </p:spPr>
        <p:txBody>
          <a:bodyPr lIns="0" tIns="0" rIns="0" bIns="0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32617" y="6446346"/>
            <a:ext cx="190500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E91D-B347-4E97-9862-1785D97D0B06}" type="datetime1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74019" y="6414619"/>
            <a:ext cx="1447800" cy="24622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First Rwanda STI Conference: 31</a:t>
            </a:r>
            <a:r>
              <a:rPr lang="en-US" baseline="30000" smtClean="0"/>
              <a:t>st</a:t>
            </a:r>
            <a:r>
              <a:rPr lang="en-US" smtClean="0"/>
              <a:t>  March – 1</a:t>
            </a:r>
            <a:r>
              <a:rPr lang="en-US" baseline="30000" smtClean="0"/>
              <a:t>st</a:t>
            </a:r>
            <a:r>
              <a:rPr lang="en-US" smtClean="0"/>
              <a:t>  April 2022  at  KCC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FE0D047-B21F-4D48-AF18-8E18242611A5}" type="datetime1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0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First Rwanda STI Conference: 31st March – 1st April 2022  at  KCC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1F4CE-95E1-4A44-A6CE-A49CC2DBFA8D}" type="datetime1">
              <a:rPr lang="en-US" smtClean="0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First Rwanda STI Conference: 31st March – 1st April 2022  at  KCC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5B28-E1AD-43C0-9E67-03071089AB0C}" type="datetime1">
              <a:rPr lang="en-US" smtClean="0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First Rwanda STI Conference: 31st March – 1st April 2022  at  KCC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EA0C-8482-4366-8828-015AA22DE8E3}" type="datetime1">
              <a:rPr lang="en-US" smtClean="0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5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4700" y="381000"/>
            <a:ext cx="8956039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10440035" cy="2434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rgbClr val="2C2C2C"/>
                </a:solidFill>
                <a:latin typeface="Arial MT"/>
                <a:cs typeface="Arial MT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29466" y="6459618"/>
            <a:ext cx="7848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The First Rwanda STI Conference: 31</a:t>
            </a:r>
            <a:r>
              <a:rPr lang="en-US" baseline="30000" dirty="0" smtClean="0"/>
              <a:t>st</a:t>
            </a:r>
            <a:r>
              <a:rPr lang="en-US" dirty="0" smtClean="0"/>
              <a:t>  March – 1</a:t>
            </a:r>
            <a:r>
              <a:rPr lang="en-US" baseline="30000" dirty="0" smtClean="0"/>
              <a:t>st</a:t>
            </a:r>
            <a:r>
              <a:rPr lang="en-US" dirty="0" smtClean="0"/>
              <a:t>  April 2022  at  KCC</a:t>
            </a:r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707" y="6459618"/>
            <a:ext cx="16764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1600" b="1">
                <a:solidFill>
                  <a:srgbClr val="002060"/>
                </a:solidFill>
              </a:defRPr>
            </a:lvl1pPr>
          </a:lstStyle>
          <a:p>
            <a:fld id="{CFE0D047-B21F-4D48-AF18-8E18242611A5}" type="datetime1">
              <a:rPr lang="en-US" smtClean="0"/>
              <a:pPr/>
              <a:t>3/15/2022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694742" y="6459618"/>
            <a:ext cx="13716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600" b="1">
                <a:solidFill>
                  <a:srgbClr val="00206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8" r:id="rId3"/>
    <p:sldLayoutId id="2147483663" r:id="rId4"/>
    <p:sldLayoutId id="2147483664" r:id="rId5"/>
    <p:sldLayoutId id="2147483665" r:id="rId6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FC67A-F563-47B9-B454-D5F482954206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70E1-202D-40CB-81F6-64E14CB3B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2474C18-6B66-4F40-AB5B-7BE21CD917E8}"/>
              </a:ext>
            </a:extLst>
          </p:cNvPr>
          <p:cNvSpPr txBox="1">
            <a:spLocks/>
          </p:cNvSpPr>
          <p:nvPr/>
        </p:nvSpPr>
        <p:spPr>
          <a:xfrm>
            <a:off x="976003" y="3735083"/>
            <a:ext cx="10252363" cy="6953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ctr"/>
            <a:r>
              <a:rPr lang="en-US" sz="2400" kern="0" dirty="0" smtClean="0">
                <a:solidFill>
                  <a:schemeClr val="tx1"/>
                </a:solidFill>
                <a:latin typeface="Helvetica" pitchFamily="2" charset="0"/>
              </a:rPr>
              <a:t>Please insert the Title of the Presentation </a:t>
            </a:r>
            <a:endParaRPr lang="en-US" sz="2400" kern="0" dirty="0">
              <a:solidFill>
                <a:schemeClr val="tx1"/>
              </a:solidFill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4A410-5D1F-F54E-96B5-B6F5C358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74" y="190769"/>
            <a:ext cx="1828800" cy="130999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E53698-0BD4-E740-82A2-4B6113279BB2}"/>
              </a:ext>
            </a:extLst>
          </p:cNvPr>
          <p:cNvSpPr txBox="1">
            <a:spLocks/>
          </p:cNvSpPr>
          <p:nvPr/>
        </p:nvSpPr>
        <p:spPr>
          <a:xfrm>
            <a:off x="2495548" y="1923986"/>
            <a:ext cx="7325592" cy="1255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RWANDA STI CONFERENCE</a:t>
            </a:r>
          </a:p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At KCC 31</a:t>
            </a:r>
            <a:r>
              <a:rPr lang="en-US" sz="2400" b="1" i="1" baseline="30000" dirty="0" smtClean="0">
                <a:solidFill>
                  <a:srgbClr val="002060"/>
                </a:solidFill>
              </a:rPr>
              <a:t>st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>
                <a:solidFill>
                  <a:srgbClr val="002060"/>
                </a:solidFill>
              </a:rPr>
              <a:t>March-1</a:t>
            </a:r>
            <a:r>
              <a:rPr lang="en-US" sz="2400" b="1" i="1" baseline="30000" dirty="0">
                <a:solidFill>
                  <a:srgbClr val="002060"/>
                </a:solidFill>
              </a:rPr>
              <a:t>st</a:t>
            </a:r>
            <a:r>
              <a:rPr lang="en-US" sz="2400" b="1" i="1" dirty="0">
                <a:solidFill>
                  <a:srgbClr val="002060"/>
                </a:solidFill>
              </a:rPr>
              <a:t>  April 2022 </a:t>
            </a:r>
            <a:endParaRPr lang="en-US" sz="2400" i="1" dirty="0">
              <a:solidFill>
                <a:srgbClr val="002060"/>
              </a:solidFill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/>
              <a:t> </a:t>
            </a:r>
            <a:endParaRPr lang="en-US" sz="2800" dirty="0" smtClean="0"/>
          </a:p>
          <a:p>
            <a:pPr algn="ctr"/>
            <a:endParaRPr 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DE4C260-AB34-9C4C-980B-683E47632720}"/>
              </a:ext>
            </a:extLst>
          </p:cNvPr>
          <p:cNvSpPr txBox="1">
            <a:spLocks/>
          </p:cNvSpPr>
          <p:nvPr/>
        </p:nvSpPr>
        <p:spPr>
          <a:xfrm>
            <a:off x="1419991" y="4516164"/>
            <a:ext cx="9476707" cy="6231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Please insert  the presenter names and Position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12192000" cy="10746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452646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7030A0"/>
                </a:solidFill>
              </a:rPr>
              <a:t>Leveraging the Potential of Science </a:t>
            </a:r>
            <a:r>
              <a:rPr lang="en-US" sz="1600" i="1" dirty="0">
                <a:solidFill>
                  <a:srgbClr val="7030A0"/>
                </a:solidFill>
              </a:rPr>
              <a:t>a</a:t>
            </a:r>
            <a:r>
              <a:rPr lang="en-US" sz="1600" i="1" dirty="0" smtClean="0">
                <a:solidFill>
                  <a:srgbClr val="7030A0"/>
                </a:solidFill>
              </a:rPr>
              <a:t>nd Technology to Mitigate Challenges Associated with Covid-19 Pandemic in Developing Countries</a:t>
            </a:r>
            <a:endParaRPr lang="en-US" sz="1600" i="1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474" y="280154"/>
            <a:ext cx="2481287" cy="13229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134600" y="269772"/>
            <a:ext cx="1600200" cy="12542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Please insert the logo of your institution here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1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Acknowledgment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Impact </a:t>
            </a:r>
            <a:r>
              <a:rPr lang="en-US" sz="4400" dirty="0"/>
              <a:t>to the society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71171D1-01FF-4D70-BF27-F37669A1BE19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5799" y="1524000"/>
            <a:ext cx="10896601" cy="4419600"/>
          </a:xfrm>
        </p:spPr>
        <p:txBody>
          <a:bodyPr/>
          <a:lstStyle/>
          <a:p>
            <a:pPr algn="ctr"/>
            <a:r>
              <a:rPr lang="en-US" dirty="0" smtClean="0"/>
              <a:t>Please note that it is always good to acknowledge  people who support you for the success of this project</a:t>
            </a:r>
          </a:p>
          <a:p>
            <a:pPr algn="ctr"/>
            <a:endParaRPr lang="en-US" dirty="0"/>
          </a:p>
          <a:p>
            <a:pPr algn="ctr"/>
            <a:r>
              <a:rPr lang="en-US" sz="2000" dirty="0"/>
              <a:t>Funder, data provider, </a:t>
            </a:r>
            <a:r>
              <a:rPr lang="en-US" sz="2000" dirty="0" err="1"/>
              <a:t>e.t.c</a:t>
            </a:r>
            <a:endParaRPr lang="en-US" sz="2000" dirty="0"/>
          </a:p>
          <a:p>
            <a:pPr algn="ctr"/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70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CC4AC-9770-6E44-8E35-048A83F01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124200"/>
            <a:ext cx="7010400" cy="1066800"/>
          </a:xfrm>
        </p:spPr>
        <p:txBody>
          <a:bodyPr/>
          <a:lstStyle/>
          <a:p>
            <a:pPr lvl="2" algn="ctr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4304345-E2FB-4B99-9E7D-F509EB58C2E3}" type="datetime1">
              <a:rPr lang="en-US" smtClean="0"/>
              <a:t>3/15/2022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543800" cy="342900"/>
          </a:xfrm>
        </p:spPr>
        <p:txBody>
          <a:bodyPr/>
          <a:lstStyle/>
          <a:p>
            <a:r>
              <a:rPr lang="en-US" dirty="0" smtClean="0"/>
              <a:t>The First Rwanda STI Conference: 31st March – 1st April 2022  at  KCC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PPTS/ Slides Guidelines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5F1452B-868E-4A01-AC4E-6DAAFAAC0B21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9309" y="1905000"/>
            <a:ext cx="10753091" cy="434734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Tile font size and Style  ( Bold, 44, Arial) 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Text should be  size 24 and Arial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Make sure that images used or figure are clear and visible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note that PPTs is not word document try to be brief and use figure    when necessary  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practice/rehearse is need before presentation in front of your colleagues or yourself  to make sure that you will keep the time 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15 min for presentation and 5 min for Q&amp;A 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 20 slides including everything are enough . You can spent 1 min on each slide having your results. 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Always cite  and make the source of something which is not yours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Outline 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C38E267-1341-46F4-990B-74BC0EB05C3E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dirty="0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9309" y="1905000"/>
            <a:ext cx="10753091" cy="38862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Background 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Relevance and Novelty of the Study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and Discussion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to the society </a:t>
            </a:r>
          </a:p>
          <a:p>
            <a:pPr marL="457200" indent="-457200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Relevance and Novelty of the Study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9C4D1D4-2CE1-4C80-B706-DBD210716F24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668000" cy="3239348"/>
          </a:xfrm>
        </p:spPr>
        <p:txBody>
          <a:bodyPr/>
          <a:lstStyle/>
          <a:p>
            <a:r>
              <a:rPr lang="en-US" sz="2400" dirty="0"/>
              <a:t>Please  try </a:t>
            </a:r>
            <a:r>
              <a:rPr lang="en-US" sz="2400" dirty="0" smtClean="0"/>
              <a:t>to  </a:t>
            </a:r>
            <a:r>
              <a:rPr lang="en-US" sz="2400" dirty="0"/>
              <a:t>show the gap in the </a:t>
            </a:r>
            <a:r>
              <a:rPr lang="en-US" sz="2400" dirty="0" smtClean="0"/>
              <a:t>field </a:t>
            </a:r>
            <a:r>
              <a:rPr lang="en-US" sz="2400" dirty="0"/>
              <a:t>and what you  </a:t>
            </a:r>
            <a:r>
              <a:rPr lang="en-US" sz="2400" dirty="0" smtClean="0"/>
              <a:t>try </a:t>
            </a:r>
            <a:r>
              <a:rPr lang="en-US" sz="2400" dirty="0"/>
              <a:t>to solve using </a:t>
            </a:r>
            <a:r>
              <a:rPr lang="en-US" sz="2400" dirty="0" smtClean="0"/>
              <a:t>STI. Please try to be brief and use data to support your  projects.  </a:t>
            </a:r>
          </a:p>
          <a:p>
            <a:endParaRPr lang="en-US" sz="2400" dirty="0"/>
          </a:p>
          <a:p>
            <a:r>
              <a:rPr lang="en-US" sz="2400" dirty="0" smtClean="0"/>
              <a:t>Remember that a  PPT presentation should have a lot  figures and make sure to put source of your data if they are  from this study.  </a:t>
            </a:r>
          </a:p>
          <a:p>
            <a:endParaRPr lang="en-US" sz="2400" dirty="0"/>
          </a:p>
          <a:p>
            <a:r>
              <a:rPr lang="en-US" sz="2400" dirty="0" smtClean="0"/>
              <a:t>Make sure that you have clear image or figure  so that  everyone can read it easily </a:t>
            </a: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98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Aim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and Objectives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60DA549-6CBE-475E-BD30-EB9545185F72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99654" y="1295400"/>
            <a:ext cx="11111346" cy="4572000"/>
          </a:xfrm>
        </p:spPr>
        <p:txBody>
          <a:bodyPr/>
          <a:lstStyle/>
          <a:p>
            <a:r>
              <a:rPr lang="en-US" sz="2400" dirty="0" smtClean="0"/>
              <a:t>Cite the aim  and the objective of  your study  which are relevant to the theme of our  conference;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Deliberate on innovative </a:t>
            </a:r>
            <a:r>
              <a:rPr lang="en-US" sz="2400" dirty="0" smtClean="0"/>
              <a:t>strategies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Examine </a:t>
            </a:r>
            <a:r>
              <a:rPr lang="en-US" sz="2400" dirty="0"/>
              <a:t>existing </a:t>
            </a:r>
            <a:r>
              <a:rPr lang="en-US" sz="2400" dirty="0" smtClean="0"/>
              <a:t>data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Create </a:t>
            </a:r>
            <a:r>
              <a:rPr lang="en-US" sz="2400" dirty="0"/>
              <a:t>opportunity for scientific </a:t>
            </a:r>
            <a:r>
              <a:rPr lang="en-US" sz="2400" dirty="0" smtClean="0"/>
              <a:t>progress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Harmonize </a:t>
            </a:r>
            <a:r>
              <a:rPr lang="en-US" sz="2400" dirty="0"/>
              <a:t>strategy for future scientific </a:t>
            </a:r>
            <a:r>
              <a:rPr lang="en-US" sz="2400" dirty="0" smtClean="0"/>
              <a:t>dialogue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Shape </a:t>
            </a:r>
            <a:r>
              <a:rPr lang="en-US" sz="2400" dirty="0"/>
              <a:t>sustainable strategies on R&amp;D technology tools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/>
              <a:t>Results and Discussion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77AE6A95-6B91-4B19-AB24-65DE7F51754D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447800"/>
            <a:ext cx="9446505" cy="3975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2465" y="5511224"/>
            <a:ext cx="405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 example of how the figure should be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33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46710"/>
            <a:ext cx="111252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Impact to the society 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/>
              <a:t>Brief summary the contribution to health field and policy</a:t>
            </a:r>
            <a:br>
              <a:rPr lang="en-US" sz="4400" dirty="0"/>
            </a:b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B908540-DC86-4E81-9C13-7717E61579E7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590800" y="6433078"/>
            <a:ext cx="7467600" cy="276999"/>
          </a:xfrm>
        </p:spPr>
        <p:txBody>
          <a:bodyPr/>
          <a:lstStyle/>
          <a:p>
            <a:r>
              <a:rPr lang="en-US" dirty="0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10611582" y="6433078"/>
            <a:ext cx="1351818" cy="342900"/>
          </a:xfrm>
        </p:spPr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84908" y="1447800"/>
            <a:ext cx="11125201" cy="4114800"/>
          </a:xfrm>
        </p:spPr>
        <p:txBody>
          <a:bodyPr/>
          <a:lstStyle/>
          <a:p>
            <a:pPr algn="ctr"/>
            <a:r>
              <a:rPr lang="en-US" dirty="0" smtClean="0"/>
              <a:t>Show the importance of your project to the society</a:t>
            </a:r>
          </a:p>
          <a:p>
            <a:pPr algn="ctr"/>
            <a:r>
              <a:rPr lang="en-US" sz="2000" dirty="0"/>
              <a:t>Brief summary the contribution to health field and policy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8966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Conclusions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Impact </a:t>
            </a:r>
            <a:r>
              <a:rPr lang="en-US" sz="4400" dirty="0"/>
              <a:t>to the society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CAABD057-C3BF-4082-A1F1-EE8CEF0F2F03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9309" y="1904999"/>
            <a:ext cx="10753091" cy="4114801"/>
          </a:xfrm>
        </p:spPr>
        <p:txBody>
          <a:bodyPr/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  show the concluding results of your study, what are the key findings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 summary of what you discovered based on results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Indicate and explain whether or not the data supports your hypothesis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A755-9AE5-F04B-8684-356B1C06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323850"/>
            <a:ext cx="10668001" cy="66675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Impact </a:t>
            </a:r>
            <a:r>
              <a:rPr lang="en-US" sz="4400" dirty="0"/>
              <a:t>to the society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A264DC7-064B-4C6C-BE20-BAFE0399C961}" type="datetime1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2667000" y="6377940"/>
            <a:ext cx="7467600" cy="276999"/>
          </a:xfrm>
        </p:spPr>
        <p:txBody>
          <a:bodyPr/>
          <a:lstStyle/>
          <a:p>
            <a:r>
              <a:rPr lang="en-US" dirty="0" smtClean="0"/>
              <a:t>The First Rwanda STI Conference: 31st March – 1st April 2022  at  KCC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9309" y="1905000"/>
            <a:ext cx="10753091" cy="3962400"/>
          </a:xfrm>
        </p:spPr>
        <p:txBody>
          <a:bodyPr/>
          <a:lstStyle/>
          <a:p>
            <a:pPr algn="ctr"/>
            <a:r>
              <a:rPr lang="en-US" dirty="0" smtClean="0"/>
              <a:t>Please try to be consistent  ; if you are using  Harvard style  keep it for all.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4688</TotalTime>
  <Words>601</Words>
  <Application>Microsoft Office PowerPoint</Application>
  <PresentationFormat>Widescreen</PresentationFormat>
  <Paragraphs>107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Arial MT</vt:lpstr>
      <vt:lpstr>Calibri</vt:lpstr>
      <vt:lpstr>Calibri Light</vt:lpstr>
      <vt:lpstr>Helvetica</vt:lpstr>
      <vt:lpstr>Wingdings</vt:lpstr>
      <vt:lpstr>Office Theme</vt:lpstr>
      <vt:lpstr>Custom Design</vt:lpstr>
      <vt:lpstr>PowerPoint Presentation</vt:lpstr>
      <vt:lpstr>PPTS/ Slides Guidelines</vt:lpstr>
      <vt:lpstr>Presentation Outline </vt:lpstr>
      <vt:lpstr>Relevance and Novelty of the Study </vt:lpstr>
      <vt:lpstr> Aim  and Objectives </vt:lpstr>
      <vt:lpstr>Results and Discussion </vt:lpstr>
      <vt:lpstr>Impact to the society   Brief summary the contribution to health field and policy </vt:lpstr>
      <vt:lpstr>Conclusions  Impact to the society  </vt:lpstr>
      <vt:lpstr>References Impact to the society  </vt:lpstr>
      <vt:lpstr>Acknowledgment  Impact to the society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Dell</cp:lastModifiedBy>
  <cp:revision>37</cp:revision>
  <dcterms:created xsi:type="dcterms:W3CDTF">2021-12-07T15:00:13Z</dcterms:created>
  <dcterms:modified xsi:type="dcterms:W3CDTF">2022-03-15T20:05:22Z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2021-12-07T00:00:00Z</vt:filetime>
  </property>
</Properties>
</file>