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721" autoAdjust="0"/>
  </p:normalViewPr>
  <p:slideViewPr>
    <p:cSldViewPr snapToGrid="0">
      <p:cViewPr varScale="1">
        <p:scale>
          <a:sx n="14" d="100"/>
          <a:sy n="14" d="100"/>
        </p:scale>
        <p:origin x="1506" y="2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15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1158240" y="4093905"/>
            <a:ext cx="30174412" cy="64633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600">
                <a:solidFill>
                  <a:schemeClr val="bg1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669280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9" hasCustomPrompt="1"/>
          </p:nvPr>
        </p:nvSpPr>
        <p:spPr bwMode="ltGray">
          <a:xfrm>
            <a:off x="1143000" y="7114032"/>
            <a:ext cx="12801600" cy="2732574"/>
          </a:xfrm>
          <a:solidFill>
            <a:schemeClr val="tx2">
              <a:lumMod val="10000"/>
              <a:lumOff val="90000"/>
            </a:schemeClr>
          </a:solidFill>
        </p:spPr>
        <p:txBody>
          <a:bodyPr lIns="365760" rIns="365760" anchor="ctr">
            <a:noAutofit/>
          </a:bodyPr>
          <a:lstStyle>
            <a:lvl1pPr marL="0" indent="0">
              <a:spcBef>
                <a:spcPts val="1200"/>
              </a:spcBef>
              <a:buFont typeface="Arial" panose="020B0604020202020204" pitchFamily="34" charset="0"/>
              <a:buNone/>
              <a:defRPr sz="4400" baseline="0"/>
            </a:lvl1pPr>
            <a:lvl2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2pPr>
            <a:lvl3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3pPr>
            <a:lvl4pPr marL="0" indent="0">
              <a:spcBef>
                <a:spcPts val="1200"/>
              </a:spcBef>
              <a:buNone/>
              <a:defRPr sz="4400"/>
            </a:lvl4pPr>
            <a:lvl5pPr marL="0" indent="0">
              <a:spcBef>
                <a:spcPts val="1200"/>
              </a:spcBef>
              <a:buNone/>
              <a:defRPr sz="4400"/>
            </a:lvl5pPr>
            <a:lvl6pPr marL="0" indent="0">
              <a:spcBef>
                <a:spcPts val="1200"/>
              </a:spcBef>
              <a:buNone/>
              <a:defRPr sz="4400"/>
            </a:lvl6pPr>
            <a:lvl7pPr marL="0" indent="0">
              <a:spcBef>
                <a:spcPts val="1200"/>
              </a:spcBef>
              <a:buNone/>
              <a:defRPr sz="4400"/>
            </a:lvl7pPr>
            <a:lvl8pPr marL="0" indent="0">
              <a:spcBef>
                <a:spcPts val="1200"/>
              </a:spcBef>
              <a:buNone/>
              <a:defRPr sz="4400"/>
            </a:lvl8pPr>
            <a:lvl9pPr marL="0" indent="0">
              <a:spcBef>
                <a:spcPts val="1200"/>
              </a:spcBef>
              <a:buNone/>
              <a:defRPr sz="4400"/>
            </a:lvl9pPr>
          </a:lstStyle>
          <a:p>
            <a:pPr lvl="0"/>
            <a:r>
              <a:rPr lang="en-US" dirty="0" smtClean="0"/>
              <a:t>Add your question or a statement of the problem here</a:t>
            </a:r>
            <a:endParaRPr lang="en-US" dirty="0"/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143000" y="10497312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7" name="Content Placeholder 17"/>
          <p:cNvSpPr>
            <a:spLocks noGrp="1"/>
          </p:cNvSpPr>
          <p:nvPr>
            <p:ph sz="quarter" idx="38" hasCustomPrompt="1"/>
          </p:nvPr>
        </p:nvSpPr>
        <p:spPr>
          <a:xfrm>
            <a:off x="1143000" y="11868912"/>
            <a:ext cx="12801600" cy="280750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495044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440912"/>
            <a:ext cx="12801600" cy="6027461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114032"/>
            <a:ext cx="12801600" cy="679555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5544800" y="14328648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5773399"/>
            <a:ext cx="12801600" cy="6694973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114032"/>
            <a:ext cx="12801600" cy="731520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4914834"/>
            <a:ext cx="12801600" cy="453861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29900880" y="19767596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40" name="Content Placeholder 17"/>
          <p:cNvSpPr>
            <a:spLocks noGrp="1"/>
          </p:cNvSpPr>
          <p:nvPr>
            <p:ph sz="quarter" idx="42" hasCustomPrompt="1"/>
          </p:nvPr>
        </p:nvSpPr>
        <p:spPr>
          <a:xfrm>
            <a:off x="29900880" y="21212348"/>
            <a:ext cx="12801600" cy="434478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72207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166824"/>
            <a:ext cx="12801600" cy="446227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32270700" y="0"/>
            <a:ext cx="11620500" cy="3842445"/>
          </a:xfrm>
          <a:effectDag name="">
            <a:cont type="tree" name="">
              <a:effect ref="fillLine"/>
              <a:alphaMod>
                <a:cont name="">
                  <a:fill>
                    <a:gradFill>
                      <a:gsLst>
                        <a:gs pos="60000">
                          <a:srgbClr val="000000">
                            <a:alpha val="100000"/>
                          </a:srgbClr>
                        </a:gs>
                        <a:gs pos="97000">
                          <a:srgbClr val="000000">
                            <a:alpha val="0"/>
                          </a:srgbClr>
                        </a:gs>
                      </a:gsLst>
                      <a:lin ang="10800000"/>
                    </a:gradFill>
                  </a:fill>
                </a:cont>
              </a:alphaMod>
            </a:cont>
          </a:effectDag>
        </p:spPr>
        <p:txBody>
          <a:bodyPr lIns="91440" tIns="457200" rIns="9144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ltGray">
          <a:xfrm>
            <a:off x="0" y="0"/>
            <a:ext cx="43891200" cy="502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158240" y="685860"/>
            <a:ext cx="30175200" cy="2971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8240" y="6019800"/>
            <a:ext cx="4158996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3886200"/>
            <a:ext cx="438912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3886200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115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-1348726"/>
            <a:ext cx="43891200" cy="4304793"/>
          </a:xfrm>
        </p:spPr>
        <p:txBody>
          <a:bodyPr>
            <a:noAutofit/>
          </a:bodyPr>
          <a:lstStyle/>
          <a:p>
            <a:pPr algn="ctr"/>
            <a:r>
              <a:rPr lang="en-A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AU" sz="72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A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Rwanda </a:t>
            </a:r>
            <a:r>
              <a:rPr lang="en-A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 </a:t>
            </a:r>
            <a:r>
              <a:rPr lang="en-AU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A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Innovation (STI)   Conference </a:t>
            </a:r>
            <a:r>
              <a:rPr lang="en-AU" sz="7200" dirty="0"/>
              <a:t/>
            </a:r>
            <a:br>
              <a:rPr lang="en-AU" sz="7200" dirty="0"/>
            </a:br>
            <a:r>
              <a:rPr lang="en-AU" sz="7200" i="1" dirty="0" smtClean="0"/>
              <a:t>Leveraging </a:t>
            </a:r>
            <a:r>
              <a:rPr lang="en-AU" sz="7200" i="1" dirty="0"/>
              <a:t>the Potential of Science and Technology to </a:t>
            </a:r>
            <a:r>
              <a:rPr lang="en-AU" sz="7200" i="1" dirty="0" smtClean="0"/>
              <a:t>Mitigate </a:t>
            </a:r>
            <a:br>
              <a:rPr lang="en-AU" sz="7200" i="1" dirty="0" smtClean="0"/>
            </a:br>
            <a:r>
              <a:rPr lang="en-AU" sz="7200" i="1" dirty="0" smtClean="0"/>
              <a:t>Challenges </a:t>
            </a:r>
            <a:r>
              <a:rPr lang="en-AU" sz="7200" i="1" dirty="0"/>
              <a:t>Associated with COVID-19 Pandemic in Developing </a:t>
            </a:r>
            <a:r>
              <a:rPr lang="en-AU" sz="7200" i="1" dirty="0" smtClean="0"/>
              <a:t>Countries</a:t>
            </a:r>
            <a:endParaRPr lang="en-US" sz="7200" dirty="0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13"/>
          </p:nvPr>
        </p:nvSpPr>
        <p:spPr>
          <a:xfrm>
            <a:off x="-25400" y="8564880"/>
            <a:ext cx="12801600" cy="1280160"/>
          </a:xfrm>
        </p:spPr>
        <p:txBody>
          <a:bodyPr/>
          <a:lstStyle/>
          <a:p>
            <a:r>
              <a:rPr lang="en-US" dirty="0" smtClean="0"/>
              <a:t>Problem / Question/background</a:t>
            </a:r>
            <a:endParaRPr lang="en-US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39"/>
          </p:nvPr>
        </p:nvSpPr>
        <p:spPr>
          <a:xfrm>
            <a:off x="25400" y="9868408"/>
            <a:ext cx="12801600" cy="6707632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sz="7200" dirty="0" smtClean="0"/>
              <a:t>Enter your question/problem/background</a:t>
            </a:r>
            <a:endParaRPr lang="en-US" sz="7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25400" y="16435832"/>
            <a:ext cx="12801600" cy="1219200"/>
          </a:xfrm>
        </p:spPr>
        <p:txBody>
          <a:bodyPr/>
          <a:lstStyle/>
          <a:p>
            <a:r>
              <a:rPr lang="en-US" dirty="0" smtClean="0"/>
              <a:t>Method/Approach/Material/Data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5"/>
          </p:nvPr>
        </p:nvSpPr>
        <p:spPr>
          <a:xfrm>
            <a:off x="76200" y="17627600"/>
            <a:ext cx="12801600" cy="15290800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/>
              <a:t>B</a:t>
            </a:r>
            <a:r>
              <a:rPr lang="en-US" sz="6000" dirty="0" smtClean="0"/>
              <a:t>rief overview or summary of your method/approach used as well as Data</a:t>
            </a:r>
            <a:endParaRPr lang="en-US" sz="6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14935200" y="8514080"/>
            <a:ext cx="12801600" cy="1219200"/>
          </a:xfrm>
        </p:spPr>
        <p:txBody>
          <a:bodyPr/>
          <a:lstStyle/>
          <a:p>
            <a:r>
              <a:rPr lang="en-US" dirty="0" smtClean="0"/>
              <a:t>Results/Observations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1"/>
          </p:nvPr>
        </p:nvSpPr>
        <p:spPr>
          <a:xfrm>
            <a:off x="31018480" y="8564880"/>
            <a:ext cx="12801600" cy="12192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71" name="Text Placeholder 70"/>
          <p:cNvSpPr>
            <a:spLocks noGrp="1"/>
          </p:cNvSpPr>
          <p:nvPr>
            <p:ph type="body" sz="quarter" idx="41"/>
          </p:nvPr>
        </p:nvSpPr>
        <p:spPr>
          <a:xfrm>
            <a:off x="30967680" y="19767596"/>
            <a:ext cx="12801600" cy="1219200"/>
          </a:xfrm>
        </p:spPr>
        <p:txBody>
          <a:bodyPr/>
          <a:lstStyle/>
          <a:p>
            <a:r>
              <a:rPr lang="en-US" dirty="0" smtClean="0"/>
              <a:t>Public Health relevance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42"/>
          </p:nvPr>
        </p:nvSpPr>
        <p:spPr>
          <a:xfrm>
            <a:off x="30967680" y="21059948"/>
            <a:ext cx="12801600" cy="4344786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Brief summary the contribution to health field and policy</a:t>
            </a:r>
            <a:endParaRPr lang="en-US" sz="6000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>
          <a:xfrm>
            <a:off x="31018480" y="25569672"/>
            <a:ext cx="12801600" cy="1219200"/>
          </a:xfrm>
        </p:spPr>
        <p:txBody>
          <a:bodyPr/>
          <a:lstStyle/>
          <a:p>
            <a:r>
              <a:rPr lang="en-US" dirty="0" smtClean="0"/>
              <a:t>Acknowledgment</a:t>
            </a:r>
            <a:endParaRPr lang="en-US" dirty="0"/>
          </a:p>
        </p:txBody>
      </p:sp>
      <p:sp>
        <p:nvSpPr>
          <p:cNvPr id="42" name="Content Placeholder 14"/>
          <p:cNvSpPr>
            <a:spLocks noGrp="1"/>
          </p:cNvSpPr>
          <p:nvPr>
            <p:ph sz="quarter" idx="42"/>
          </p:nvPr>
        </p:nvSpPr>
        <p:spPr>
          <a:xfrm>
            <a:off x="13563600" y="9733280"/>
            <a:ext cx="15341600" cy="23185120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Brief summary of what your results and observations</a:t>
            </a:r>
          </a:p>
        </p:txBody>
      </p:sp>
      <p:sp>
        <p:nvSpPr>
          <p:cNvPr id="43" name="Content Placeholder 14"/>
          <p:cNvSpPr>
            <a:spLocks noGrp="1"/>
          </p:cNvSpPr>
          <p:nvPr>
            <p:ph sz="quarter" idx="42"/>
          </p:nvPr>
        </p:nvSpPr>
        <p:spPr>
          <a:xfrm>
            <a:off x="31018480" y="9733280"/>
            <a:ext cx="12801600" cy="9808764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4800" dirty="0" smtClean="0"/>
              <a:t>Brief summary of what you discovered based on results</a:t>
            </a:r>
          </a:p>
          <a:p>
            <a:r>
              <a:rPr lang="en-US" sz="4800" dirty="0" smtClean="0"/>
              <a:t>Indicate and explain whether or not the data supports your hypothesis</a:t>
            </a:r>
            <a:endParaRPr lang="en-US" sz="4800" dirty="0"/>
          </a:p>
        </p:txBody>
      </p:sp>
      <p:sp>
        <p:nvSpPr>
          <p:cNvPr id="44" name="Text Placeholder 70"/>
          <p:cNvSpPr>
            <a:spLocks noGrp="1"/>
          </p:cNvSpPr>
          <p:nvPr>
            <p:ph type="body" sz="quarter" idx="41"/>
          </p:nvPr>
        </p:nvSpPr>
        <p:spPr>
          <a:xfrm>
            <a:off x="0" y="3878740"/>
            <a:ext cx="43891200" cy="1051561"/>
          </a:xfrm>
          <a:solidFill>
            <a:schemeClr val="accent3"/>
          </a:solidFill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March 31 to April 1: Kigali – Rwanda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5" name="Text Placeholder 70"/>
          <p:cNvSpPr>
            <a:spLocks noGrp="1"/>
          </p:cNvSpPr>
          <p:nvPr>
            <p:ph type="body" sz="quarter" idx="41"/>
          </p:nvPr>
        </p:nvSpPr>
        <p:spPr>
          <a:xfrm>
            <a:off x="0" y="5097940"/>
            <a:ext cx="43891200" cy="1051561"/>
          </a:xfrm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TITLE OF YOUR POSTER PRESENTATION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Text Placeholder 70"/>
          <p:cNvSpPr>
            <a:spLocks noGrp="1"/>
          </p:cNvSpPr>
          <p:nvPr>
            <p:ph type="body" sz="quarter" idx="41"/>
          </p:nvPr>
        </p:nvSpPr>
        <p:spPr>
          <a:xfrm>
            <a:off x="0" y="6164740"/>
            <a:ext cx="43891200" cy="1051561"/>
          </a:xfrm>
          <a:solidFill>
            <a:schemeClr val="accent2"/>
          </a:solidFill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Author 1; Author 2; Author 3; …, and Author end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Text Placeholder 70"/>
          <p:cNvSpPr>
            <a:spLocks noGrp="1"/>
          </p:cNvSpPr>
          <p:nvPr>
            <p:ph type="body" sz="quarter" idx="41"/>
          </p:nvPr>
        </p:nvSpPr>
        <p:spPr>
          <a:xfrm>
            <a:off x="0" y="7231540"/>
            <a:ext cx="43891200" cy="1051561"/>
          </a:xfrm>
          <a:solidFill>
            <a:schemeClr val="accent6"/>
          </a:solidFill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Affiliation for Author 1; Affiliation for Author 2; Affiliation for Author 3, … Affiliation for Author end  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Armoirie du Rwan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4" y="17462"/>
            <a:ext cx="5483226" cy="484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image3.png" descr="C:\Users\Outreach\AppData\Local\Microsoft\Windows\INetCache\Content.Outlook\AK0SNM0G\Council Logo.png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36728400" y="-2852"/>
            <a:ext cx="7216774" cy="5151592"/>
          </a:xfrm>
          <a:prstGeom prst="rect">
            <a:avLst/>
          </a:prstGeom>
          <a:ln/>
        </p:spPr>
      </p:pic>
      <p:sp>
        <p:nvSpPr>
          <p:cNvPr id="50" name="Content Placeholder 14"/>
          <p:cNvSpPr>
            <a:spLocks noGrp="1"/>
          </p:cNvSpPr>
          <p:nvPr>
            <p:ph sz="quarter" idx="42"/>
          </p:nvPr>
        </p:nvSpPr>
        <p:spPr>
          <a:xfrm>
            <a:off x="30967680" y="26901948"/>
            <a:ext cx="12801600" cy="5864052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Funder, data provider, </a:t>
            </a:r>
            <a:r>
              <a:rPr lang="en-US" sz="6000" smtClean="0"/>
              <a:t>e.t.c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ience Poster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A3AC1795-03CA-4218-8E9C-394F2C72EB71}" vid="{9E91E023-53D0-48CE-AFD1-CE3DA49243D0}"/>
    </a:ext>
  </a:extLst>
</a:theme>
</file>

<file path=ppt/theme/theme2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14337</TotalTime>
  <Words>126</Words>
  <Application>Microsoft Office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Science Poster</vt:lpstr>
      <vt:lpstr>1st Rwanda Science and Technology Innovation (STI)   Conference  Leveraging the Potential of Science and Technology to Mitigate  Challenges Associated with COVID-19 Pandemic in Developing Countries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Project Title</dc:title>
  <dc:creator>Isambi</dc:creator>
  <cp:lastModifiedBy>Dell</cp:lastModifiedBy>
  <cp:revision>12</cp:revision>
  <dcterms:created xsi:type="dcterms:W3CDTF">2013-01-20T21:20:28Z</dcterms:created>
  <dcterms:modified xsi:type="dcterms:W3CDTF">2022-03-07T07:33:41Z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0x0101007C1D5F340F01F94FA2FD29A5E6DC872E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